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81" r:id="rId4"/>
    <p:sldId id="279" r:id="rId5"/>
    <p:sldId id="277" r:id="rId6"/>
    <p:sldId id="294" r:id="rId7"/>
    <p:sldId id="300" r:id="rId8"/>
    <p:sldId id="298" r:id="rId9"/>
    <p:sldId id="296" r:id="rId10"/>
    <p:sldId id="307" r:id="rId11"/>
    <p:sldId id="306" r:id="rId12"/>
    <p:sldId id="304" r:id="rId13"/>
    <p:sldId id="302" r:id="rId14"/>
    <p:sldId id="317" r:id="rId15"/>
    <p:sldId id="257" r:id="rId16"/>
    <p:sldId id="313" r:id="rId17"/>
    <p:sldId id="311" r:id="rId18"/>
    <p:sldId id="319" r:id="rId19"/>
    <p:sldId id="309" r:id="rId20"/>
    <p:sldId id="29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50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569" y="-324338"/>
            <a:ext cx="8768862" cy="403469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V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II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I </a:t>
            </a:r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научно-практическая конференция 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</a:t>
            </a:r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Экономика Республики Беларусь: проблемы и перспективы 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развития»</a:t>
            </a:r>
            <a:endParaRPr lang="ru-RU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49215" y="4915022"/>
            <a:ext cx="6858000" cy="1655762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11200" b="1" dirty="0" err="1" smtClean="0">
                <a:solidFill>
                  <a:srgbClr val="002060"/>
                </a:solidFill>
              </a:rPr>
              <a:t>Новогрудок</a:t>
            </a:r>
            <a:r>
              <a:rPr lang="ru-RU" sz="11200" b="1" dirty="0" smtClean="0">
                <a:solidFill>
                  <a:srgbClr val="002060"/>
                </a:solidFill>
              </a:rPr>
              <a:t>, 2024</a:t>
            </a:r>
            <a:endParaRPr lang="ru-RU" sz="11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692" y="2394255"/>
            <a:ext cx="8433289" cy="898895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Секция 3</a:t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«Экономических наук и бухгалтерского учета»</a:t>
            </a: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34199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214183" y="6107722"/>
            <a:ext cx="9812215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Научный руководитель – 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А.З. </a:t>
            </a:r>
            <a:r>
              <a:rPr lang="ru-RU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Шумская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320792" y="3749815"/>
            <a:ext cx="65024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Виктория 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Антоновна Климович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8650" y="4486034"/>
            <a:ext cx="83194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«Управление товарными запасами в розничной торговле»</a:t>
            </a:r>
            <a:endParaRPr lang="ru-RU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" t="21141" b="6427"/>
          <a:stretch/>
        </p:blipFill>
        <p:spPr>
          <a:xfrm>
            <a:off x="3973652" y="657845"/>
            <a:ext cx="4974477" cy="2793721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-1915493" y="2134304"/>
            <a:ext cx="8433289" cy="190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Диплом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I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степени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421298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117719" y="6107722"/>
            <a:ext cx="9812215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Научный руководитель – 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Т.Г.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Митлошук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61301" y="3907146"/>
            <a:ext cx="58214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Елена 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Викторовна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Баранчук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8648" y="4689772"/>
            <a:ext cx="83194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</a:t>
            </a:r>
            <a:r>
              <a:rPr lang="ru-RU" sz="3600" b="1" i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Цифровизация</a:t>
            </a:r>
            <a:r>
              <a:rPr lang="ru-RU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торговли в Республик</a:t>
            </a:r>
            <a:r>
              <a:rPr lang="ru-RU" sz="3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е</a:t>
            </a:r>
            <a:r>
              <a:rPr lang="ru-RU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Беларусь»</a:t>
            </a:r>
            <a:endParaRPr lang="ru-RU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1" t="17177" r="6667" b="20120"/>
          <a:stretch/>
        </p:blipFill>
        <p:spPr>
          <a:xfrm>
            <a:off x="3951719" y="1027907"/>
            <a:ext cx="4884691" cy="2570372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-1860762" y="2450970"/>
            <a:ext cx="8433289" cy="190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Диплом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II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степени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431343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152400" y="6107722"/>
            <a:ext cx="9812215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Научный руководитель – 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Т.А.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Копытко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47657" y="3762671"/>
            <a:ext cx="61602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Виктория Сергеевна Маковик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9732" y="4409002"/>
            <a:ext cx="831947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«Современные аспекты учёта основных средств, имеющих незначительную стоимость»</a:t>
            </a:r>
            <a:endParaRPr lang="ru-RU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24" b="11612"/>
          <a:stretch/>
        </p:blipFill>
        <p:spPr>
          <a:xfrm>
            <a:off x="3871672" y="847004"/>
            <a:ext cx="4967540" cy="2669818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-1858365" y="2255038"/>
            <a:ext cx="8433289" cy="190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Диплом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III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степени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8273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152400" y="6107722"/>
            <a:ext cx="9812215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Научный руководитель – 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Л.С. Мелентьева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35476" y="3762671"/>
            <a:ext cx="61845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Валерия Сергеевна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Казутина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3967" y="4443712"/>
            <a:ext cx="831947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«Методика бухгалтерского учёта использования отходов производства и формирования материальных затрат как основа информационного обеспечения процессов </a:t>
            </a:r>
            <a:r>
              <a:rPr lang="ru-RU" sz="2500" b="1" i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рециклинга</a:t>
            </a:r>
            <a:r>
              <a:rPr lang="ru-RU" sz="25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  <a:endParaRPr lang="ru-RU" sz="25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96" b="18438"/>
          <a:stretch/>
        </p:blipFill>
        <p:spPr>
          <a:xfrm>
            <a:off x="3867521" y="1005016"/>
            <a:ext cx="5045925" cy="2487827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-1860762" y="2224618"/>
            <a:ext cx="8433289" cy="190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Диплом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III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степени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20155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692" y="2394255"/>
            <a:ext cx="8433289" cy="898895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Секция 4</a:t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«Банковской и </a:t>
            </a:r>
            <a:r>
              <a:rPr lang="ru-RU" sz="6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коммерческой деятельности»</a:t>
            </a: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334108" y="6198338"/>
            <a:ext cx="9812215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Научный руководитель – 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О.А. Сокольник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6811" y="3749815"/>
            <a:ext cx="66304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Анастасия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Казимировна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Дедуль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8650" y="4486034"/>
            <a:ext cx="83194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</a:t>
            </a:r>
            <a:r>
              <a:rPr lang="ru-RU" sz="4000" b="1" i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Криптовалюта</a:t>
            </a:r>
            <a:r>
              <a:rPr lang="ru-RU" sz="40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как феномен современной экономики»</a:t>
            </a:r>
            <a:endParaRPr lang="ru-RU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8" r="2234" b="20000"/>
          <a:stretch/>
        </p:blipFill>
        <p:spPr>
          <a:xfrm>
            <a:off x="3336324" y="1134561"/>
            <a:ext cx="5611805" cy="2653503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-2291063" y="2383486"/>
            <a:ext cx="8433289" cy="190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Диплом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I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степени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490648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117719" y="6203856"/>
            <a:ext cx="9812215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Научный руководитель – 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И.К.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Гундарь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97925" y="3993638"/>
            <a:ext cx="703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Анастасия Владимировна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Рекиш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4510" y="4553477"/>
            <a:ext cx="831947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«Интернет-магазин как современная форма организации розничной </a:t>
            </a:r>
            <a:r>
              <a:rPr lang="ru-RU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торговли</a:t>
            </a:r>
            <a:r>
              <a:rPr lang="ru-RU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  <a:endParaRPr lang="ru-RU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6" r="4405" b="15075"/>
          <a:stretch/>
        </p:blipFill>
        <p:spPr>
          <a:xfrm>
            <a:off x="3614218" y="867862"/>
            <a:ext cx="5081942" cy="2765331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-2025519" y="2214391"/>
            <a:ext cx="8433289" cy="190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Диплом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II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степени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90581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117719" y="6203856"/>
            <a:ext cx="9812215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Научный руководитель – 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О.А. Сокольник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97925" y="3993638"/>
            <a:ext cx="703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Карина Викторовна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Смеюн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4510" y="4553477"/>
            <a:ext cx="831947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«Страховой рынок: реальность и перспективы развития в Республике Беларусь</a:t>
            </a:r>
            <a:r>
              <a:rPr lang="ru-RU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  <a:endParaRPr lang="ru-RU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75" r="2415" b="15315"/>
          <a:stretch/>
        </p:blipFill>
        <p:spPr>
          <a:xfrm>
            <a:off x="3459636" y="802446"/>
            <a:ext cx="5414353" cy="2896164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11502" y="2214391"/>
            <a:ext cx="2948134" cy="190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Диплом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II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степени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43545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152400" y="6107722"/>
            <a:ext cx="9812215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Научный руководитель – 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А.П.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Ушакевич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44562" y="4011866"/>
            <a:ext cx="52182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Арина Георгиевна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Говзич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3967" y="4658197"/>
            <a:ext cx="83194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«Анализ кредитного портфеля банков»</a:t>
            </a:r>
            <a:endParaRPr lang="ru-RU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9" r="4134" b="11231"/>
          <a:stretch/>
        </p:blipFill>
        <p:spPr>
          <a:xfrm>
            <a:off x="3723966" y="716252"/>
            <a:ext cx="5041093" cy="3149204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-2072083" y="2188068"/>
            <a:ext cx="8433289" cy="190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Диплом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III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степени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99845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692" y="2394255"/>
            <a:ext cx="8433289" cy="898895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Секция </a:t>
            </a:r>
            <a:r>
              <a:rPr 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1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«Социально-гуманитарных наук»</a:t>
            </a: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27575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584" y="3039024"/>
            <a:ext cx="8433289" cy="898895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Большое спасибо </a:t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за 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проделанную работу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!</a:t>
            </a: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17364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131805" y="6142606"/>
            <a:ext cx="9812215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Научный руководитель – Н.Д. </a:t>
            </a:r>
            <a:r>
              <a:rPr lang="ru-RU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Конкина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918476" y="3952299"/>
            <a:ext cx="59752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Вадим Викторович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Гордейко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6382" y="4598630"/>
            <a:ext cx="83194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«Изучение английского языка с помощью мобильных приложений»</a:t>
            </a:r>
            <a:endParaRPr lang="ru-RU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5" t="15014" r="15261" b="27808"/>
          <a:stretch/>
        </p:blipFill>
        <p:spPr>
          <a:xfrm>
            <a:off x="3726781" y="953648"/>
            <a:ext cx="5019230" cy="2827401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-1986935" y="2367349"/>
            <a:ext cx="8433289" cy="190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Диплом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I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степени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770312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78151" y="6107722"/>
            <a:ext cx="9812215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Научный руководитель – М.И. Котова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15029" y="3528206"/>
            <a:ext cx="653845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Дарья Максимовна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Леминович</a:t>
            </a:r>
            <a:endParaRPr lang="ru-RU" sz="36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Александра Корня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4509" y="4540966"/>
            <a:ext cx="831947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«Лингвистические особенности языковой игры в рекламном слогане на материале </a:t>
            </a:r>
            <a:r>
              <a:rPr lang="ru-RU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медиа текстов</a:t>
            </a:r>
            <a:r>
              <a:rPr lang="ru-RU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  <a:endParaRPr lang="ru-RU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4" t="14775" r="16799" b="32012"/>
          <a:stretch/>
        </p:blipFill>
        <p:spPr>
          <a:xfrm>
            <a:off x="4414436" y="971555"/>
            <a:ext cx="4245089" cy="2263026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-1826906" y="2242910"/>
            <a:ext cx="8433289" cy="190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Диплом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II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степени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618511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152400" y="6107722"/>
            <a:ext cx="9812215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Научный руководитель – А.И.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Гундарь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927888" y="4330311"/>
            <a:ext cx="57997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Полина Сергеевна Гончарик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0380" y="5138225"/>
            <a:ext cx="83194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«Песни, рожденные войной»</a:t>
            </a:r>
            <a:endParaRPr lang="ru-RU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1" t="20300" r="29824" b="41502"/>
          <a:stretch/>
        </p:blipFill>
        <p:spPr>
          <a:xfrm>
            <a:off x="3412826" y="967950"/>
            <a:ext cx="5463411" cy="2996325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-2288757" y="2099030"/>
            <a:ext cx="8433289" cy="190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Диплом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III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степени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99758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584" y="3039024"/>
            <a:ext cx="8433289" cy="898895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Секция 2 </a:t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«Естественно-математических наук и физической культуры»</a:t>
            </a: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750392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334108" y="6124121"/>
            <a:ext cx="9812215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Научный руководитель – М.А. Сергеенко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73718" y="3642359"/>
            <a:ext cx="66011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Маргарита Валерьевна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Ракович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8650" y="4650791"/>
            <a:ext cx="831947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«Изучение качества шоколада посредством органолептического метода и химического анализа»</a:t>
            </a:r>
            <a:endParaRPr lang="ru-RU" sz="28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9" t="20033" r="8238" b="18739"/>
          <a:stretch/>
        </p:blipFill>
        <p:spPr>
          <a:xfrm>
            <a:off x="4405457" y="900823"/>
            <a:ext cx="4333545" cy="2303934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-1794860" y="2175731"/>
            <a:ext cx="8433289" cy="190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Диплом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I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степени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85050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78151" y="6107722"/>
            <a:ext cx="9812215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Научный руководитель – Н.И. Сенько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21290" y="3975112"/>
            <a:ext cx="53259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Иван Юрьевич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Шарамета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8650" y="4621443"/>
            <a:ext cx="83194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«По мотивам задачи </a:t>
            </a:r>
            <a:r>
              <a:rPr lang="en-US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“</a:t>
            </a:r>
            <a:r>
              <a:rPr lang="ru-RU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Красим по-латински</a:t>
            </a:r>
            <a:r>
              <a:rPr lang="en-US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”</a:t>
            </a:r>
            <a:r>
              <a:rPr lang="ru-RU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  <a:endParaRPr lang="ru-RU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3"/>
          <a:stretch/>
        </p:blipFill>
        <p:spPr>
          <a:xfrm>
            <a:off x="4150035" y="610823"/>
            <a:ext cx="4623262" cy="3124192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-1819063" y="2231059"/>
            <a:ext cx="8433289" cy="190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Диплом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II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степени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748263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152400" y="6107722"/>
            <a:ext cx="9812215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Научный руководитель – А.Е.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Баньковский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85472" y="4467648"/>
            <a:ext cx="65364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Анастасия Витальевна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Амелько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8650" y="5229783"/>
            <a:ext cx="83194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«Бег как способ укрепления здоровья»</a:t>
            </a:r>
            <a:endParaRPr lang="ru-RU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2" t="14965" r="7875" b="16880"/>
          <a:stretch/>
        </p:blipFill>
        <p:spPr>
          <a:xfrm>
            <a:off x="4514335" y="1076015"/>
            <a:ext cx="4176851" cy="2815294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-1555962" y="2745329"/>
            <a:ext cx="8433289" cy="19081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Сертификат</a:t>
            </a:r>
          </a:p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участника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/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211765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295</Words>
  <Application>Microsoft Office PowerPoint</Application>
  <PresentationFormat>Экран (4:3)</PresentationFormat>
  <Paragraphs>73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VIII научно-практическая конференция  «Экономика Республики Беларусь: проблемы и перспективы развития»</vt:lpstr>
      <vt:lpstr>Секция 1 «Социально-гуманитарных наук»</vt:lpstr>
      <vt:lpstr>Презентация PowerPoint</vt:lpstr>
      <vt:lpstr>Презентация PowerPoint</vt:lpstr>
      <vt:lpstr>Презентация PowerPoint</vt:lpstr>
      <vt:lpstr>Секция 2  «Естественно-математических наук и физической культуры»</vt:lpstr>
      <vt:lpstr>Презентация PowerPoint</vt:lpstr>
      <vt:lpstr>Презентация PowerPoint</vt:lpstr>
      <vt:lpstr>Презентация PowerPoint</vt:lpstr>
      <vt:lpstr>Секция 3 «Экономических наук и бухгалтерского учета»</vt:lpstr>
      <vt:lpstr>Презентация PowerPoint</vt:lpstr>
      <vt:lpstr>Презентация PowerPoint</vt:lpstr>
      <vt:lpstr>Презентация PowerPoint</vt:lpstr>
      <vt:lpstr>Презентация PowerPoint</vt:lpstr>
      <vt:lpstr>Секция 4 «Банковской и коммерческой деятельности»</vt:lpstr>
      <vt:lpstr>Презентация PowerPoint</vt:lpstr>
      <vt:lpstr>Презентация PowerPoint</vt:lpstr>
      <vt:lpstr>Презентация PowerPoint</vt:lpstr>
      <vt:lpstr>Презентация PowerPoint</vt:lpstr>
      <vt:lpstr>Большое спасибо  за проделанную работу!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Metod</cp:lastModifiedBy>
  <cp:revision>44</cp:revision>
  <dcterms:created xsi:type="dcterms:W3CDTF">2014-11-21T11:00:06Z</dcterms:created>
  <dcterms:modified xsi:type="dcterms:W3CDTF">2024-03-21T11:00:25Z</dcterms:modified>
</cp:coreProperties>
</file>